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7" r:id="rId7"/>
    <p:sldId id="268" r:id="rId8"/>
    <p:sldId id="269" r:id="rId9"/>
    <p:sldId id="270" r:id="rId10"/>
    <p:sldId id="271" r:id="rId11"/>
    <p:sldId id="260" r:id="rId12"/>
    <p:sldId id="263" r:id="rId13"/>
    <p:sldId id="272" r:id="rId14"/>
    <p:sldId id="276" r:id="rId15"/>
    <p:sldId id="273" r:id="rId16"/>
    <p:sldId id="274" r:id="rId17"/>
    <p:sldId id="275" r:id="rId18"/>
    <p:sldId id="262" r:id="rId19"/>
    <p:sldId id="264" r:id="rId20"/>
    <p:sldId id="261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5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392A-D699-4313-AF01-74E38E05021C}" type="datetimeFigureOut">
              <a:rPr lang="en-US" smtClean="0"/>
              <a:pPr/>
              <a:t>7/26/2012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2944-DA99-42F7-ABB2-421CF216E6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392A-D699-4313-AF01-74E38E05021C}" type="datetimeFigureOut">
              <a:rPr lang="en-US" smtClean="0"/>
              <a:pPr/>
              <a:t>7/26/2012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2944-DA99-42F7-ABB2-421CF216E6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392A-D699-4313-AF01-74E38E05021C}" type="datetimeFigureOut">
              <a:rPr lang="en-US" smtClean="0"/>
              <a:pPr/>
              <a:t>7/26/2012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2944-DA99-42F7-ABB2-421CF216E6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392A-D699-4313-AF01-74E38E05021C}" type="datetimeFigureOut">
              <a:rPr lang="en-US" smtClean="0"/>
              <a:pPr/>
              <a:t>7/26/2012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2944-DA99-42F7-ABB2-421CF216E6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392A-D699-4313-AF01-74E38E05021C}" type="datetimeFigureOut">
              <a:rPr lang="en-US" smtClean="0"/>
              <a:pPr/>
              <a:t>7/26/2012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2944-DA99-42F7-ABB2-421CF216E6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392A-D699-4313-AF01-74E38E05021C}" type="datetimeFigureOut">
              <a:rPr lang="en-US" smtClean="0"/>
              <a:pPr/>
              <a:t>7/26/2012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2944-DA99-42F7-ABB2-421CF216E6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392A-D699-4313-AF01-74E38E05021C}" type="datetimeFigureOut">
              <a:rPr lang="en-US" smtClean="0"/>
              <a:pPr/>
              <a:t>7/26/2012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2944-DA99-42F7-ABB2-421CF216E6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392A-D699-4313-AF01-74E38E05021C}" type="datetimeFigureOut">
              <a:rPr lang="en-US" smtClean="0"/>
              <a:pPr/>
              <a:t>7/26/2012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2944-DA99-42F7-ABB2-421CF216E6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392A-D699-4313-AF01-74E38E05021C}" type="datetimeFigureOut">
              <a:rPr lang="en-US" smtClean="0"/>
              <a:pPr/>
              <a:t>7/26/2012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2944-DA99-42F7-ABB2-421CF216E6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392A-D699-4313-AF01-74E38E05021C}" type="datetimeFigureOut">
              <a:rPr lang="en-US" smtClean="0"/>
              <a:pPr/>
              <a:t>7/26/2012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2944-DA99-42F7-ABB2-421CF216E6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392A-D699-4313-AF01-74E38E05021C}" type="datetimeFigureOut">
              <a:rPr lang="en-US" smtClean="0"/>
              <a:pPr/>
              <a:t>7/26/2012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2944-DA99-42F7-ABB2-421CF216E6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F392A-D699-4313-AF01-74E38E05021C}" type="datetimeFigureOut">
              <a:rPr lang="en-US" smtClean="0"/>
              <a:pPr/>
              <a:t>7/26/2012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02944-DA99-42F7-ABB2-421CF216E6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838199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Barber County Wildflower Tour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rringto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38200"/>
            <a:ext cx="9144000" cy="762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Saturday, May 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11, 2013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rrington" pitchFamily="8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5181600"/>
            <a:ext cx="91440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Harrington" pitchFamily="82" charset="0"/>
                <a:ea typeface="+mn-ea"/>
                <a:cs typeface="+mn-cs"/>
              </a:rPr>
              <a:t>Medicine Lodge</a:t>
            </a:r>
            <a:r>
              <a:rPr kumimoji="0" lang="en-US" sz="4400" b="1" i="0" u="none" strike="noStrike" kern="1200" cap="none" spc="50" normalizeH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Harrington" pitchFamily="82" charset="0"/>
                <a:ea typeface="+mn-ea"/>
                <a:cs typeface="+mn-cs"/>
              </a:rPr>
              <a:t> High School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4400" b="1" spc="5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Medicine Lodge, KS</a:t>
            </a:r>
            <a:endParaRPr kumimoji="0" lang="en-US" sz="44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Harrington" pitchFamily="82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200" b="1" dirty="0" smtClean="0">
                <a:ln/>
                <a:solidFill>
                  <a:srgbClr val="FFFFFF"/>
                </a:solidFill>
              </a:rPr>
              <a:t>Photo Provided by Courtney Pilkington</a:t>
            </a:r>
            <a:endParaRPr lang="en-US" sz="1200" b="1" dirty="0">
              <a:ln/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SCARLET  GLOBEMALLOW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200" b="1" dirty="0" smtClean="0">
                <a:ln/>
                <a:solidFill>
                  <a:srgbClr val="FFFFFF"/>
                </a:solidFill>
              </a:rPr>
              <a:t>Photo Provided by Courtney Pilkington</a:t>
            </a:r>
            <a:endParaRPr lang="en-US" sz="1200" b="1" dirty="0">
              <a:ln/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574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A Delicious BBQ Lunch is Served at Eagle Park!!      Be Sure to Keep Your Ticket For Door Prizes!!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rrington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200" b="1" dirty="0" smtClean="0">
                <a:ln/>
                <a:solidFill>
                  <a:srgbClr val="FFFFFF"/>
                </a:solidFill>
              </a:rPr>
              <a:t>Photo Provided by Courtney Pilkington</a:t>
            </a:r>
            <a:endParaRPr lang="en-US" sz="1200" b="1" dirty="0">
              <a:ln/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After Lunch, It’s Off to a Second Site for More Wildflowers!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rrington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200" b="1" dirty="0" smtClean="0">
                <a:ln/>
                <a:solidFill>
                  <a:srgbClr val="FFFFFF"/>
                </a:solidFill>
              </a:rPr>
              <a:t>Photo Provided by Courtney Pilkington</a:t>
            </a:r>
            <a:endParaRPr lang="en-US" sz="1200" b="1" dirty="0">
              <a:ln/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WILD ONION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rrington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200" b="1" dirty="0" smtClean="0">
                <a:ln/>
                <a:solidFill>
                  <a:srgbClr val="FFFFFF"/>
                </a:solidFill>
              </a:rPr>
              <a:t>Photo Provided by Courtney Pilkington</a:t>
            </a:r>
            <a:endParaRPr lang="en-US" sz="1200" b="1" dirty="0">
              <a:ln/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DAKOTA  VERBENA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200" b="1" dirty="0" smtClean="0">
                <a:ln/>
                <a:solidFill>
                  <a:srgbClr val="FFFFFF"/>
                </a:solidFill>
              </a:rPr>
              <a:t>Photo Provided by Courtney Pilkington</a:t>
            </a:r>
            <a:endParaRPr lang="en-US" sz="1200" b="1" dirty="0">
              <a:ln/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STIFF STEM  FLAX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200" b="1" dirty="0" smtClean="0">
                <a:ln/>
                <a:solidFill>
                  <a:srgbClr val="FFFFFF"/>
                </a:solidFill>
              </a:rPr>
              <a:t>Photo Provided by Courtney Pilkington</a:t>
            </a:r>
            <a:endParaRPr lang="en-US" sz="1200" b="1" dirty="0">
              <a:ln/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SMALL  SOAPWEED</a:t>
            </a:r>
            <a:r>
              <a:rPr lang="en-US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  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(YUCCA)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200" b="1" dirty="0" smtClean="0">
                <a:ln/>
                <a:solidFill>
                  <a:srgbClr val="FFFFFF"/>
                </a:solidFill>
              </a:rPr>
              <a:t>Photo Provided by Courtney Pilkington</a:t>
            </a:r>
            <a:endParaRPr lang="en-US" sz="1200" b="1" dirty="0">
              <a:ln/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599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PLAINS  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CHINESE LANTERN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/>
            </a:r>
            <a:b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</a:b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(GROUND CHERRY)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200" b="1" dirty="0" smtClean="0">
                <a:ln/>
                <a:solidFill>
                  <a:srgbClr val="FFFFFF"/>
                </a:solidFill>
              </a:rPr>
              <a:t>Photo Provided by Courtney Pilkington</a:t>
            </a:r>
            <a:endParaRPr lang="en-US" sz="1200" b="1" dirty="0">
              <a:ln/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5908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After Refreshments, It’s Back on the Bus for A Stunning Trip Through the Gyp Hills Arriving Back in Town Around 3:30 p.m.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rrington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200" b="1" dirty="0" smtClean="0">
                <a:ln/>
                <a:solidFill>
                  <a:srgbClr val="FFFFFF"/>
                </a:solidFill>
              </a:rPr>
              <a:t>Photo Provided by Courtney Pilkington</a:t>
            </a:r>
            <a:endParaRPr lang="en-US" sz="1200" b="1" dirty="0">
              <a:ln/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52800"/>
            <a:ext cx="8382000" cy="330676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There is Some Walking Involved, but the Day Can Be Enjoyed by People of ALL Ages!</a:t>
            </a:r>
            <a:b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</a:b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From 9 Days to 94 Years!!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rrington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200" b="1" dirty="0" smtClean="0">
                <a:ln/>
                <a:solidFill>
                  <a:srgbClr val="FFFFFF"/>
                </a:solidFill>
              </a:rPr>
              <a:t>Photo Provided by Courtney Pilkington</a:t>
            </a:r>
            <a:endParaRPr lang="en-US" sz="1200" b="1" dirty="0">
              <a:ln/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1336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Registration &amp; Continental Breakfast of Cinnamon Rolls, Fruit, Juice &amp; Coffee</a:t>
            </a:r>
            <a:b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</a:b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8:30 a.m.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rrington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200" b="1" dirty="0" smtClean="0">
                <a:ln/>
                <a:solidFill>
                  <a:srgbClr val="FFFFFF"/>
                </a:solidFill>
              </a:rPr>
              <a:t>Photo Provided by Courtney Pilkington</a:t>
            </a:r>
            <a:endParaRPr lang="en-US" sz="1200" b="1" dirty="0">
              <a:ln/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381000"/>
            <a:ext cx="8610600" cy="55092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Tour Cost is $15</a:t>
            </a:r>
          </a:p>
          <a:p>
            <a:pPr algn="ctr"/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Children Under 10 are Free</a:t>
            </a:r>
          </a:p>
          <a:p>
            <a:pPr algn="ctr"/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rrington" pitchFamily="82" charset="0"/>
            </a:endParaRPr>
          </a:p>
          <a:p>
            <a:pPr algn="ctr"/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Paid Reservations are Due by May 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3, 2013</a:t>
            </a:r>
            <a:endParaRPr lang="en-US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rrington" pitchFamily="82" charset="0"/>
            </a:endParaRPr>
          </a:p>
          <a:p>
            <a:pPr algn="ctr"/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rrington" pitchFamily="82" charset="0"/>
            </a:endParaRPr>
          </a:p>
          <a:p>
            <a:pPr algn="ctr"/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The Wildflower Tour is Held Rain or Shine.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200" b="1" dirty="0" smtClean="0">
                <a:ln/>
                <a:solidFill>
                  <a:srgbClr val="FFFFFF"/>
                </a:solidFill>
              </a:rPr>
              <a:t>Photo Provided by Courtney Pilkington</a:t>
            </a:r>
            <a:endParaRPr lang="en-US" sz="1200" b="1" dirty="0">
              <a:ln/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81000"/>
            <a:ext cx="8305800" cy="44012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PHOTOS PROVIDED WITH PERMISSION BY</a:t>
            </a:r>
          </a:p>
          <a:p>
            <a:pPr algn="ctr"/>
            <a:endParaRPr lang="en-US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rrington" pitchFamily="82" charset="0"/>
            </a:endParaRPr>
          </a:p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COURTNEY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PILKINGTON</a:t>
            </a:r>
          </a:p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&amp; </a:t>
            </a:r>
          </a:p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THE BARBER COUNTY </a:t>
            </a:r>
          </a:p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CONSERVATION DISTRICT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rrington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200" b="1" dirty="0" smtClean="0">
                <a:ln/>
                <a:solidFill>
                  <a:srgbClr val="FFFFFF"/>
                </a:solidFill>
              </a:rPr>
              <a:t>Photo Provided by Courtney Pilkington</a:t>
            </a:r>
            <a:endParaRPr lang="en-US" sz="1200" b="1" dirty="0">
              <a:ln/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3622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Guide Introductions, Introduction to the Tour, and a Short PowerPoint are Presented Before Heading to the First Site.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rrington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200" b="1" dirty="0" smtClean="0">
                <a:ln/>
                <a:solidFill>
                  <a:srgbClr val="FFFFFF"/>
                </a:solidFill>
              </a:rPr>
              <a:t>Photo Provided by Courtney Pilkington</a:t>
            </a:r>
            <a:endParaRPr lang="en-US" sz="1200" b="1" dirty="0">
              <a:ln/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Knowledgeable Tour Guides Educate Tour Goers at the First Site.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rrington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200" b="1" dirty="0" smtClean="0">
                <a:ln/>
                <a:solidFill>
                  <a:srgbClr val="FFFFFF"/>
                </a:solidFill>
              </a:rPr>
              <a:t>Photo Provided by Courtney Pilkington</a:t>
            </a:r>
            <a:endParaRPr lang="en-US" sz="1200" b="1" dirty="0">
              <a:ln/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BLACK  SAMPSON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705600" y="6596390"/>
            <a:ext cx="2438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ln/>
                <a:solidFill>
                  <a:schemeClr val="bg1"/>
                </a:solidFill>
              </a:rPr>
              <a:t>Photo Provided by Mike Haddock, KSU</a:t>
            </a:r>
            <a:endParaRPr lang="en-US" sz="1100" b="1" dirty="0">
              <a:ln/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FALSE  DANDELION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200" b="1" dirty="0" smtClean="0">
                <a:ln/>
                <a:solidFill>
                  <a:srgbClr val="FFFFFF"/>
                </a:solidFill>
              </a:rPr>
              <a:t>Photo Provided by Courtney Pilkington</a:t>
            </a:r>
            <a:endParaRPr lang="en-US" sz="1200" b="1" dirty="0">
              <a:ln/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PRICKLY  PEAR  CACTUS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200" b="1" dirty="0" smtClean="0">
                <a:ln/>
                <a:solidFill>
                  <a:srgbClr val="FFFFFF"/>
                </a:solidFill>
              </a:rPr>
              <a:t>Photo Provided by Courtney Pilkington</a:t>
            </a:r>
            <a:endParaRPr lang="en-US" sz="1200" b="1" dirty="0">
              <a:ln/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PURPLE  POPPYMALLOW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200" b="1" dirty="0" smtClean="0">
                <a:ln/>
                <a:solidFill>
                  <a:srgbClr val="FFFFFF"/>
                </a:solidFill>
              </a:rPr>
              <a:t>Photo Provided by Courtney Pilkington</a:t>
            </a:r>
            <a:endParaRPr lang="en-US" sz="1200" b="1" dirty="0">
              <a:ln/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ROSERING GAILLARDIA </a:t>
            </a:r>
            <a:br>
              <a:rPr lang="en-US" sz="3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</a:br>
            <a:r>
              <a:rPr lang="en-US" sz="3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rington" pitchFamily="82" charset="0"/>
              </a:rPr>
              <a:t>(INDIAN BLANKET)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1200" b="1" dirty="0" smtClean="0">
                <a:ln/>
                <a:solidFill>
                  <a:srgbClr val="FFFFFF"/>
                </a:solidFill>
              </a:rPr>
              <a:t>Photo Provided by Courtney Pilkington</a:t>
            </a:r>
            <a:endParaRPr lang="en-US" sz="1200" b="1" dirty="0">
              <a:ln/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314</Words>
  <Application>Microsoft Office PowerPoint</Application>
  <PresentationFormat>On-screen Show (4:3)</PresentationFormat>
  <Paragraphs>55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Barber County Wildflower Tour</vt:lpstr>
      <vt:lpstr>Registration &amp; Continental Breakfast of Cinnamon Rolls, Fruit, Juice &amp; Coffee 8:30 a.m.</vt:lpstr>
      <vt:lpstr>Guide Introductions, Introduction to the Tour, and a Short PowerPoint are Presented Before Heading to the First Site.</vt:lpstr>
      <vt:lpstr>Knowledgeable Tour Guides Educate Tour Goers at the First Site.</vt:lpstr>
      <vt:lpstr>BLACK  SAMPSON</vt:lpstr>
      <vt:lpstr>FALSE  DANDELION</vt:lpstr>
      <vt:lpstr>PRICKLY  PEAR  CACTUS</vt:lpstr>
      <vt:lpstr>PURPLE  POPPYMALLOW</vt:lpstr>
      <vt:lpstr>ROSERING GAILLARDIA  (INDIAN BLANKET)</vt:lpstr>
      <vt:lpstr>SCARLET  GLOBEMALLOW</vt:lpstr>
      <vt:lpstr>A Delicious BBQ Lunch is Served at Eagle Park!!      Be Sure to Keep Your Ticket For Door Prizes!!</vt:lpstr>
      <vt:lpstr>After Lunch, It’s Off to a Second Site for More Wildflowers!</vt:lpstr>
      <vt:lpstr>WILD ONION</vt:lpstr>
      <vt:lpstr>DAKOTA  VERBENA</vt:lpstr>
      <vt:lpstr>STIFF STEM  FLAX</vt:lpstr>
      <vt:lpstr>SMALL  SOAPWEED  (YUCCA)</vt:lpstr>
      <vt:lpstr>PLAINS  CHINESE LANTERN (GROUND CHERRY)</vt:lpstr>
      <vt:lpstr>After Refreshments, It’s Back on the Bus for A Stunning Trip Through the Gyp Hills Arriving Back in Town Around 3:30 p.m.</vt:lpstr>
      <vt:lpstr>There is Some Walking Involved, but the Day Can Be Enjoyed by People of ALL Ages! From 9 Days to 94 Years!!</vt:lpstr>
      <vt:lpstr>Slide 20</vt:lpstr>
      <vt:lpstr>Slide 21</vt:lpstr>
    </vt:vector>
  </TitlesOfParts>
  <Company>USDA OCIO-ITS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courtney.pilkington</dc:creator>
  <cp:lastModifiedBy>courtney.pilkington</cp:lastModifiedBy>
  <cp:revision>31</cp:revision>
  <dcterms:created xsi:type="dcterms:W3CDTF">2010-03-22T19:20:24Z</dcterms:created>
  <dcterms:modified xsi:type="dcterms:W3CDTF">2012-07-26T13:29:07Z</dcterms:modified>
</cp:coreProperties>
</file>